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23" r:id="rId4"/>
    <p:sldId id="324" r:id="rId5"/>
    <p:sldId id="325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6" r:id="rId18"/>
    <p:sldId id="317" r:id="rId19"/>
    <p:sldId id="318" r:id="rId20"/>
    <p:sldId id="319" r:id="rId21"/>
    <p:sldId id="320" r:id="rId22"/>
    <p:sldId id="321" r:id="rId23"/>
    <p:sldId id="326" r:id="rId24"/>
    <p:sldId id="341" r:id="rId25"/>
    <p:sldId id="327" r:id="rId26"/>
    <p:sldId id="340" r:id="rId27"/>
    <p:sldId id="339" r:id="rId28"/>
    <p:sldId id="328" r:id="rId29"/>
    <p:sldId id="329" r:id="rId30"/>
    <p:sldId id="330" r:id="rId31"/>
    <p:sldId id="331" r:id="rId32"/>
    <p:sldId id="336" r:id="rId33"/>
    <p:sldId id="332" r:id="rId34"/>
    <p:sldId id="333" r:id="rId35"/>
    <p:sldId id="338" r:id="rId36"/>
    <p:sldId id="337" r:id="rId37"/>
    <p:sldId id="342" r:id="rId38"/>
    <p:sldId id="343" r:id="rId39"/>
    <p:sldId id="344" r:id="rId40"/>
    <p:sldId id="345" r:id="rId41"/>
    <p:sldId id="346" r:id="rId42"/>
    <p:sldId id="347" r:id="rId43"/>
    <p:sldId id="354" r:id="rId44"/>
    <p:sldId id="348" r:id="rId45"/>
    <p:sldId id="350" r:id="rId46"/>
    <p:sldId id="351" r:id="rId47"/>
    <p:sldId id="353" r:id="rId48"/>
    <p:sldId id="352" r:id="rId49"/>
    <p:sldId id="283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23" autoAdjust="0"/>
    <p:restoredTop sz="94628" autoAdjust="0"/>
  </p:normalViewPr>
  <p:slideViewPr>
    <p:cSldViewPr>
      <p:cViewPr varScale="1">
        <p:scale>
          <a:sx n="74" d="100"/>
          <a:sy n="74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64"/>
            <a:ext cx="7715304" cy="5143536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Программы коррекционно-развивающих,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психопрофилактических занятий,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используемые в работе педагога-психолога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общеобразовательного учреждения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О.А. Шилова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Педагог-психолог МБОУ «Гимназия №42»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Барнаул</a:t>
            </a:r>
          </a:p>
          <a:p>
            <a:pPr algn="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Терапевтические метафоры.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психологических сказок, или терапевтических метафор.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сказках обычно речь идет об определенных ситуациях, схожих с теми, в которые попадают дети в реальной жизни, и герой находит силы для их преодоления в самом себе. Поэтому терапевтические сказки помогают в разрешении затруднительных для детей ситуаций, обеспечивая им доступ к внутренним ресурсам и актуализируя их. В этом и состоит основное достоинство терапевтической сказки: она вооружает ребенка «механизмом самопомощи»: идеей, что в сложных обстоятельствах нужно искать ресурсы внутри себя, и это непременно приведет к успеху.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Сказки читаются на занятии или сочиняются вместе с детьми, обсуждаются, рисуются и, если это необходимо, проигрываются (драматизируются).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Упражнения, формирующие эмоциональный интеллект детей.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Эмоциональный интеллект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 это комплекс способностей, который объединяет в себе умение различать и понимать эмоции, а также управлять собственными эмоциональными состояниями и эмоциями своих партнеров по общению: это «способность тщательного постижения, оценки и выражения эмоций; способность понимания эмоций и эмоциональных знаний, а также способность управления эмоциями, которая содействует эмоциональному и интеллектуальному росту» личности. Особую важность и актуальность развитие эмоционального интеллекта приобретает именно в младшем школьном возрасте, поскольку в этот период идет активное эмоциональное становление детей, совершенствование их самосознания, способности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рефлексии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децентрации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(умению встать на позицию партнера, учитывать его потребности и чувства). Кроме того, развитый эмоциональный интеллект является противоположностью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алекситимии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являющейся предпосылкой к развитию многих психосоматических заболеваний. Поэтому так важно формировать «эмоциональные» способности ребенка с детства.</a:t>
            </a:r>
          </a:p>
          <a:p>
            <a:pPr indent="18288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Упражнения, формирующие эмоциональный интеллект детей, направлены в первую очередь на знакомство с базовыми, фундаментальными эмоциями (по теории К.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Изарда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 осознание и выражение их, а также приобретение простейших навыков управления ими. Для этого используются различные приемы: проигрывание,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арттерапевтические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методы (рисование, лепка и др.), групповые обсуждения, сочинение и чтение сказок, визуализация, релаксация и др.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Когнитивные методы.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Возникновение когнитивных методов психологической работы связано с представлением, что когнитивные факторы являются первопричиной возникновения эмоциональных расстройств.  Поэтому когнитивный  подход направлен прежде всего на избавление от «умственного мусора», приносящего эмоциональные переживания, от категоричности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абсолютичности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мышления, внедряющего в сознание идеи долженствования («Ты должен....», «я должен...»). Когнитивные методы развивают у детей представление о многогранности и неоднозначности окружающего мира: они учат во всем видеть разные аспекты, воспринимать многоликость явлений.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Примером такого метода может быть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поиск позитивных сторон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каком-либо, традиционно воспринимаемом, негативном событии («Найди плюсы в том, что получил двойку» или «Напиши плюсы и минусы конфликта» и т.д.), эмоции («Что хорошего может принести гнев, как может помочь человеку?» и т.д.). К когнитивным методам относится также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игра «Мусорное ведро»,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которое дети выкидывают свои записки со злыми мыслями, страхами, тревогами, обидами, огорчениями, тем самым очищаясь и расставаясь с ними навсегда.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Групповые дискуссии.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Групповая дискуссия построена на принципах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субъект-субъектного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взаимодействия с детьми и позволяет учащимся проявить и принять различные точки зрения на какой-либо предмет.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Считается, что младшие школьники еще не слишком способны к ведению дискуссии, поскольку для них более привычно следовать мнению взрослого. Конечно, способности к выработке и отстаиванию собственного мнения возникают не сразу, для этого необходимо систематическое стимулирование психологом и учителями свободных размышлений и высказываний учащихся. В таком случае уже ко 2-му классу дети овладевают первичными  навыками  ведения  групповой дискуссии,  не говоря уже о 3-м и 4-м классах. Групповые дискуссии на уроках психологии могут проводиться, например, при обсуждении прочитанной сказки, тех или иных причин поведения героев и просто в беседе на какую-либо значимую для детей или заданную ведущим тему.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Интересной формой проведения групповой дискуссии является импровизированная конференция по какой-то проблеме.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Арттерапевтические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методы.</a:t>
            </a:r>
          </a:p>
          <a:p>
            <a:pPr indent="182880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Арттерапия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предполагает занятия разнообразными видами искусства и творчества: рисованием, изготовлением поделок, мозаики, резьбой по дереву, лепкой, работой со стеклом, фольгой и др.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Арттерапевтические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методы снимают психологическое напряжение, тревогу, повышают творческие способности ребенка, содействует его самовыражению. Важнейший принцип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безусловное принятие и одобрение всех продуктов творческой  деятельности  ребенка  независимо  от их  содержания  и качества.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программе психологических занятий активно применяются рисование, лепка (создание образов из пластилина), работа со стеклом, фольгой (создание кукол) и др.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Упражнения, развивающие исследовательскую деятельность детей.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методы заключаются в том, что дети проводят самостоятельные исследования на выбранные ими или заданные взрослым темы.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Известно, что исследовательское обучение развивает познавательную активность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творческие способности ребенка. В данной программе эти приемы чаше всего встречаются в форме специфических домашних заданий: например, в уроке на тему дружбы дается задание — провести за неделю мини-исследование самого себя (подумать, что ты готов сделать для друга такого, чего не делал раньше, и сделать это) или побывать у себя дома в роли журналиста и расспросить своих близких об их друзьях детства, записав сведения в специальную анкету. Исследовательские методы обычно очень нравятся детям, поскольку возбуждают их природный интерес, любопытство и стимулируют свободные, активные действия.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Методы релаксации.</a:t>
            </a:r>
          </a:p>
          <a:p>
            <a:pPr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Релаксация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достижение общего состояния покоя, отдыха, расслабленности, которое характеризуется уменьшением нервного напряжения.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Релаксация необходима ребенку периодически, чередуясь с напряжением. Обычно состояние релаксации достигается серией повторяющихся упражнений (в том числе и дыхательных), направленных на попеременное напряжение и расслабление различных групп мышц. Поскольку детям младшего школьного возраста зачастую бывает сложно сидеть спокойно и направленно заниматься расслаблением, авторы программы считают, что с ними более эффективно использовать релаксацию в сочетании с активной визуализацией каких-либо приятных картин, образов. Вообще, с детьми нужно использовать «легкую» релаксацию, не уходя на ее глубинные уровни. На уроке релаксация может применяться как в начале с целью визуализации какого-то образа, связанного с основным содержанием занятия, так и в заключение, чтобы снять возбуждение и напряжение детей. 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Специфические задачи психопрофилактической групповой работы психолога в разных классах начальной школы</a:t>
            </a:r>
          </a:p>
          <a:p>
            <a:pPr indent="18288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08"/>
          <a:ext cx="9144000" cy="607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06"/>
                <a:gridCol w="5500694"/>
              </a:tblGrid>
              <a:tr h="586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Задачи работы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5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1-й класс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Путешествие в Мир Эмоций»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 Развитие позиции школьника.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Развитие умения распознавать и владеть собственными эмоциями, обучение навыкам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(способности эмоционального интеллекта).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 Снижение страха ошибки.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Повышение самооценки детей.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Развитие рефлексии.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 startAt="6"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сплоченности детского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коллектива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8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2-й класс.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«Путешествие в Мир Дружбы и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Сотрудничества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 Развитие толерантности и сотрудничества детей.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Развитие умения принимать ситуацию и изменять ее.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 Работа с симпатиями и антипатиями в классе.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Профилактика и разбор конфликтных ситуаций в классе.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Коррекция страха отметки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Специфические задачи психопрофилактической групповой работы психолога в разных классах начальной школы</a:t>
            </a:r>
          </a:p>
          <a:p>
            <a:pPr indent="18288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08"/>
          <a:ext cx="9144000" cy="585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06"/>
                <a:gridCol w="5500694"/>
              </a:tblGrid>
              <a:tr h="607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Задачи работы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3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3-й класс.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Путешествие по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Внутреннему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Миру»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 Развитие самосознания детей через совершенствование рефлексии.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Осознание детьми своего образа «Я» глазами Другого.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 Развитие положительного отношения, принятия себя и Другого.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Развитие самостоятельности детей.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Развитие сплоченности детского коллектива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6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4-й класс.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Путешествие в Мир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Будущего»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Работа с психологическим временем личности: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осознание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прошлого,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простраивание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перспективы будущего, целей, средств их достижения.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Коррекция страха будущего.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Развитие осознания сферы прав и обязанностей.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Развитие самостоятельности детей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685800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Тематический план занятий по психологии в начальной школе</a:t>
            </a:r>
          </a:p>
          <a:p>
            <a:pPr indent="182880" algn="just">
              <a:buNone/>
            </a:pPr>
            <a:endParaRPr lang="ru-RU" sz="2000" dirty="0" smtClean="0"/>
          </a:p>
          <a:p>
            <a:pPr indent="18288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8605"/>
          <a:ext cx="91440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5718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1-й класс «Путешествие в Мир Эмоций»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8825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программы: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Развитие позиции школьника.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Развитие умения распознавать и владеть собственными эмоциями, обучение навыкам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(способности эмоционального интеллекта).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Снижение страха ошибки.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Повышение самооценки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 Развитие рефлексии.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 Развитие сплоченности детского коллектива.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— школьник!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1. Знакомство. Введение в мир психологии.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2. Я — первоклассник!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3. Правила школьной жизни.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4. Правила и права.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5. Моя школьная жизнь.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6. Школа моей мечты.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П. Мир Эмоций.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7. Мимика и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Жесты — Язык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Мира Эмоций.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8. Город Радости и Веселья.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9. В Городе Радости только добрые слова!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10. Остров Страха и его обитатели.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11. Смешные жители Острова Страха.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12. Все бывают на Острове Страха.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13. Мы умеем побеждать страх!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14. Пещера гнева.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15. Откуда берется гнев?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16. Может ли гнев быть полезным?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17. Обиженная Деревня.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18. Прошение растворяет обиды!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19. Гора Стыда.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20. Мы владеем разными эмоциями!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Мир Качеств.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21. Мешок хороших качеств.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22. «Темные» и «светлые» качества.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23. Умение видеть «светлые» качества.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24. У кого какие качества?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25. Салют качеств.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00240"/>
            <a:ext cx="8640960" cy="301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психопрофилактических занятий в начальной школе «Четыре путешествия»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(авторы Л.М. Новикова, И.В. Самойлова)</a:t>
            </a: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685800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Тематический план занятий по психологии в начальной школе</a:t>
            </a:r>
          </a:p>
          <a:p>
            <a:pPr indent="182880" algn="just">
              <a:buNone/>
            </a:pPr>
            <a:endParaRPr lang="ru-RU" sz="2000" dirty="0" smtClean="0"/>
          </a:p>
          <a:p>
            <a:pPr indent="18288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8605"/>
          <a:ext cx="9144000" cy="642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903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2-й класс «Путешествие в Мир Дружбы и Сотрудничества»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9011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программы: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Развитие толерантности и сотрудничества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Развитие умения принимать ситуацию и изменять ее.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Работа с симпатиями и антипатиями в классе.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Профилактика и разбор конфликтных ситуаций в классе.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 Коррекция страха отметки.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Я и моя школа.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1. Я — Ученик!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2. Мой успех в школе.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3. Мое отношение к оценке.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4. Как я оцениваю себя сам.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5. Мои мечты о школе.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6. Мой Класс.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Мир Дружбы и Сотрудничества.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7. Что такое Дружба?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8. Зачем нужна Дружба?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9. Настоящий Друг — какой он?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10. Умею ли я дружить?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11. Что мешает Дружбе?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12. Меняемся ради Дружбы!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13. Что такое конфликт?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14. Для чего нужен конфликт?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15. Учимся разрешать конфликты!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16. Стратегии разрешения конфликтов.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17. Я умею принимать Другого!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18. Я умею понимать Другого!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19. Что такое сотрудничество?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20. Мы команда — мы класс!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Мой внутренний мир.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21. Мир каракулей.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22. Моя тайна.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23. Мой мир эмоций.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24. Сказочные превращения.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25. Волшебная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мандала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685800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Тематический план занятий по психологии в начальной школе</a:t>
            </a:r>
          </a:p>
          <a:p>
            <a:pPr indent="182880" algn="just">
              <a:buNone/>
            </a:pPr>
            <a:endParaRPr lang="ru-RU" sz="2000" dirty="0" smtClean="0"/>
          </a:p>
          <a:p>
            <a:pPr indent="18288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8605"/>
          <a:ext cx="9144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6026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3-й класс «Путешествие по Внутреннему Миру»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9127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программы: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Развитие самосознания детей через совершенствование рефлексии.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Осознание детьми своего образа «Я» глазами Другого.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Развитие положительного отношения, принятия себя и Другого.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Развитие самостоятельности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 Развитие сплоченности детского коллектива.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Знакомство с Самостоятельностью.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1. Я — третьеклассник!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2. Портрет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третьеклассника.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3. Что такое самостоятельность?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4. Зачем нужна самостоятельность?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5. Моя самостоятельность.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6. Развиваем самостоятельность.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Мой Внутренний Мир: кто я и каким меня видят Другие?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7. Кто я?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8. Мои увлечения.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9. Мои роли.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10. Осваиваем новые роли.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11. Мои разные качества.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12. Я глазами Других.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13. Преодолеваем себя!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14. Я могу, я умею!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15. Мои достижения. Занятие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 Мои ресурсы.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Учимся общаться.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17. Что такое общение?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18. Умение общаться.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19. Стили общения.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20. Ведущий – ведомый.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21. Я терпим к Другому.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22. Мои границы.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23. Наше сотрудничество.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24. Наша дружба.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25. Мы – коллектив.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685800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Тематический план занятий по психологии в начальной школе</a:t>
            </a:r>
          </a:p>
          <a:p>
            <a:pPr indent="182880" algn="just">
              <a:buNone/>
            </a:pPr>
            <a:endParaRPr lang="ru-RU" sz="2000" dirty="0" smtClean="0"/>
          </a:p>
          <a:p>
            <a:pPr indent="18288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8605"/>
          <a:ext cx="9144000" cy="643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6026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4-й класс «Путешествие в Мир Будущего»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9127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программы: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Работа с психологическим временем личности: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осознание прошлого,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простраивание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перспективы будущего, целей, средств их достижения.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Коррекция страха будущего.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Развитие осознания сферы прав и обязанностей.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Развитие самостоятельности детей.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Я взрослею!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1. Я — четвероклассник!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2. Я стал взрослее — новые грани моего «я».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3. Мое детство.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4. Однажды, когда я был маленьким...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5. Встреча с детством.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6. Мои изменения.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7. Трудности взросления.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8. Я рассуждаю, как взрослый!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9. Критерии взрослости.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Моя самостоятельность.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10. Мои новые возможности.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11. Моя ответственность.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12. Я самостоятелен!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13. Сила моего слова.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14. Сила моего «Я».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15. Проверка на самостоятельность.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Мои права и обязанности.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16. Что такое права?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17. Что такое обязанности?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18. Моя свобода — мои права.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19. Мои обязанности.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20. Билль о правах и обязанностях четвероклассника.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Мое Будущее.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21. Моя будущая жизнь.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22. На распутье дорог.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23. Я ставлю цели.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24. Моя мечта.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25. Я перехожу в 5-й класс!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00240"/>
            <a:ext cx="8640960" cy="301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нейропсихологического развития и коррекции детей с синдромом дефицита внимания 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СДВГ</a:t>
            </a:r>
            <a:endParaRPr lang="ru-RU" sz="2800" dirty="0" smtClean="0"/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288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ПРОГРАММЫ</a:t>
            </a:r>
          </a:p>
          <a:p>
            <a:pPr indent="182880"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развитие мышечного контроля, внимания, обучение контролю за импульсивностью.</a:t>
            </a:r>
          </a:p>
          <a:p>
            <a:pPr indent="457200"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lvl="0" indent="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 учить детей владеть своим телом;</a:t>
            </a:r>
          </a:p>
          <a:p>
            <a:pPr marL="502920" lvl="0" indent="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обучить приемам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02920" lvl="0" indent="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познакомить с приемами, позволяющими реализовать активность и направить ее в конструктивное русло;</a:t>
            </a:r>
          </a:p>
          <a:p>
            <a:pPr marL="502920" lvl="0" indent="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отрабатывать навыки взаимодействия с окружающими;</a:t>
            </a:r>
          </a:p>
          <a:p>
            <a:pPr marL="502920" lvl="0" indent="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учить контролировать свои действия.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714356"/>
            <a:ext cx="8501122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Коррекционно-развивающая программа рассчитана на специалистов (психологов, педагогов, дефектологов, а также родителей), работающих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гиперактивными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детьми.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состоит из 16 занятий. 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соблюдении режима проведения - 2 занятия в неделю, цикл рассчитан на 2 месяца. 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проведения - 50-60 минут. 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Оптимальное число участников группы - 4-6 человек.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 - 6-12 лет. 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 могут проходить как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микрогруппах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и индивидуально. 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сложных случаях возможно увеличение числа занятий до полной коррекции СДВГ.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357166"/>
            <a:ext cx="8501122" cy="621510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программе используются упражнения, разработанные Б. А. Архиповым, Е. А. Воробьевой, И. Г. Выгодской, Т.Г. Горячевой, В.И. Зуевым, П.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Деннисоном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Ю.В. Касаткиной, Н.В. Клюевой, Л.В. Константиновой, Е.К. Лютовой, Г.Б.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Мониной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Пеллингер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Ремеевой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А. Л. Сиротюк, А. С. Сиротюк, А. С.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Султановой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Л. П. Успенской, К.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Фоппелем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занятия: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растяжка - 4-5 минут;</a:t>
            </a: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дыхательное упражнение - 3-4 минут;</a:t>
            </a: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глазодвигательное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упражнение - 3-4 минуты;</a:t>
            </a: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упражнения для развития мелкой моторики рук - 10 минут;</a:t>
            </a: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функциональные упражнения (развитие внимания, произвольности, самоконтроля), коммуникативные и когнитивные упражнения, элиминация гнева и агрессии - 20- 25 минут;</a:t>
            </a:r>
          </a:p>
          <a:p>
            <a:pPr lvl="0" indent="182880" algn="just">
              <a:lnSpc>
                <a:spcPct val="12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6) релаксация - 4-5 минут.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0"/>
            <a:ext cx="8640960" cy="66437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растяжки,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дыхательные упражнения,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глазодвигательные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упражнения,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упражнения для языка и мышц челюсти,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перекрестные (реципрокные) телесные упражнения,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упражнения для развития мелкой моторики рук,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упражнения для релаксации и визуализации,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функциональные упражнения,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упражнения для развития коммуникативной и когнитивной сферы,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упражнения с правилами.</a:t>
            </a: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68580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Методические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средства, используемые в программе:</a:t>
            </a:r>
          </a:p>
          <a:p>
            <a:pPr indent="18288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1. Растяжки нормализуют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гипертонус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мышц.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Оптимизация тонуса является одной из самых важных задач нейропсихологической коррекции. Любое отклонение от оптимального тонуса является как причиной, так и следствием возникших изменений в психической и двигательной активности ребенка, негативно сказывается на общем ходе его развития. Наличие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гипотонуса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обычно связано со снижением психической и двигательной активности ребенка, с высоким порогом и длительным латентным периодом возникновения всех рефлекторных и произвольных реакций. </a:t>
            </a:r>
          </a:p>
          <a:p>
            <a:pPr indent="182880" algn="just"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сочетается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 замедленной переключаемостью нервных процессов, эмоциональной вялостью, низкой мотивацией и слабостью волевых усилий.</a:t>
            </a:r>
          </a:p>
          <a:p>
            <a:pPr indent="18288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гипертонуса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проявляется в двигательном беспокойстве, эмоциональной лабильности, нарушении сна. Для таких детей характерно отставание в формировании произвольного внимания, дифференцированных двигательных и психических реакций, что придает психомоторному развитию своеобразную неравномерность и может спровоцировать возникновение синдрома дефицита внимания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82880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Все двигательные, сенсорные и эмоциональные реакции на внешние стимулы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ребенка возникают быстро, после короткого латентного периода, и так же быстро угасают. Такие дети с трудом расслабляются. Именно поэтому в самом начале занятий ребенку необходимо дать почувствовать его собственный тонус и показать варианты работы с ним на самых наглядных и простых примерах.</a:t>
            </a:r>
          </a:p>
          <a:p>
            <a:pPr indent="182880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Регуляция силы мышечного тонуса должна проходить в соответствии с законами развития движений: от головы и шеи к нижним конечностям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цефалокаудальный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закон), от шеи и плеч к кистям и отдельным пальцам и соответственно от колен к пальцам ног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проксимодистальный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закон).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92948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45720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2. Дыхательные упражнения улучшают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ритмирование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организма, развивают самоконтроль и произвольность.</a:t>
            </a:r>
          </a:p>
          <a:p>
            <a:pPr indent="457200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Единственным ритмом, которым произвольно может управлять человек, является ритм дыхания и движения. Нейропсихологическая коррекция строится на автоматизации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ритмировании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организма ребенка через базовые многоуровневые приемы. Нарушение ритма организма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(электрическая активность мозга, дыхание, сердцебиение, перистальтика кишечника, пульсация сосудов и т. д.)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непременно приводят к нарушению психического развития ребенка. Умение произвольно контролировать дыхание развивает самоконтроль над поведением. Особенно эффективны дыхательные упражнения для коррекции детей с синдромом дефицита внимания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8288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Отработку дыхательных упражнений лучше всего начинать со стадии выдоха,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после чего, выждав естественную в цикле дыхания паузу и дождавшись момента, когда появится желание вдохнуть, сделать глубокий вдох ртом или носом так, чтобы было приятное, легкое, без напряжения ощущение вдоха. Нужно внимательно следить за тем, чтобы двигалась диафрагма и оставались спокойными плечи, хотя при глубоком вдохе обязательно будет двигаться верхняя часть грудной клетки. </a:t>
            </a:r>
          </a:p>
          <a:p>
            <a:pPr indent="18288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 этапе освоения глубокого дыхания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ребенку также предлагается положить руку на область движения диафрагмы, чувствуя, как на вдохе рука поднимается вверх, а на выдохе - опускается вниз. </a:t>
            </a:r>
          </a:p>
          <a:p>
            <a:pPr indent="182880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Дыхание (различные его этапы) можно сочетать с разнообразными вариантами упражнений глаз и языка. Эффективным приемом является подключение к дыхательным упражнениям визуальной и сенсорной системы ("надувание" цветных шаров в животе, "вдыхание" солнечного света и золотистой энергии и т. д.).</a:t>
            </a:r>
          </a:p>
          <a:p>
            <a:pPr indent="45720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lnSpcReduction="10000"/>
          </a:bodyPr>
          <a:lstStyle/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психологического здоровья личности (О.В.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Аксиологический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компонент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ценность собственного «Я» и ценность «Я» других людей. Развитый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аксиологический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компонент выражается у человека в принятии себя при относительно полном знании себя и принятии других людей. Этому способствуют умение принять «темные стороны своей личности и личности другого, а также умение видеть «светлое» начало в каждом и взаимодействовать именно с ним.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Инструментальный компонент --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владение рефлексией как способом самопознания. Рефлексия позволяет человеку понимать и определять свои эмоциональные состояния и состояния других людей, свободно и открыто выражать чувства без причинения вреда другим (качества эмоционального интеллекта), а также осознавать причины и последствия своего поведения и поведения других.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Потребностно-мотивационный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компонент —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у человека внутренней потребности в саморазвитии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эти три компонента динамически взаимодействуют и обусловливают друг друга: например, для развития позитивной, а не невротической рефлексии необходимо положительное отношение к себе, а последнее способно изменяться под действием стремления личности к саморазвитию.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45720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Глазодвигательные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упражнения позволяют расширить поле зрения, улучшить восприятие.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Однонаправленные и разнонаправленные движения глаз и языка развивают межполушарное взаимодействие и повышают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энергетизацию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организма. Известно, что разнонаправленные движения глаз активизируют процесс обучения. Дело в том, что многие черепные нервы, идущие от продолговатого мозга, включая тройничные, лицевой, отводящие,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глазодвигательный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блоковый, соединяются с глазом. Они активизируют движение глазного яблока во всех направлениях, сокращают или расслабляют мышцы зрачка, чтобы регулировать колебания сетчатки, и изменяют форму хрусталика для того, чтобы видеть вблизи и вдали. В трехмерной среде глаза находятся в постоянном движении, собирают сенсорную информацию и строят сложные схемы образов, необходимые для обучения. Мозг объединяет их с другой сенсорной информацией для построения визуальной системы восприятия. Трехмерное визуальное восприятие является необходимым условием успешного обучения. К сожалению, в учебной деятельности чаще всего используется двумерное пространство (книга, таблица, тетрадь, компьютер и т. д.), что существенно снижает качество обучения.</a:t>
            </a:r>
          </a:p>
          <a:p>
            <a:pPr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Большая часть двигательной (моторной) коры больших полушарий участвует в мышечных движениях гортани, языка, рта, челюсти и глаз, которые формируют речь.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8929718" cy="7143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средства, используемые в программе:</a:t>
            </a: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 Коррекционные движения тела и пальцев обеспечивают развитие межполушарного взаимодействия, снятие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и мышечных зажимов.</a:t>
            </a:r>
          </a:p>
          <a:p>
            <a:pPr indent="182880" algn="just">
              <a:lnSpc>
                <a:spcPct val="80000"/>
              </a:lnSpc>
              <a:buNone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lnSpc>
                <a:spcPct val="8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Кроме того, развитие "чувствования" своего тела способствует обогащению и дифференциации сенсорной информации от самого тела (дополнительная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афферентация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тела). Известно, что центром тонкой моторной координации является лобная доля мозга, отвечающая также за внутреннюю речь и самоконтроль.</a:t>
            </a:r>
          </a:p>
          <a:p>
            <a:pPr indent="182880" algn="just">
              <a:lnSpc>
                <a:spcPct val="8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процессе развития детей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миелинизация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нервных сетей происходит при условии их высокой двигательной активности. Известно, что дети, которые пропустили жизненно важную стадию развития - ползание, испытывают трудности в обучении. Дело в том, что во время ползания используются перекрестные движения рук, ног и глаз, активизирующие развитие мозолистого тела.</a:t>
            </a:r>
          </a:p>
          <a:p>
            <a:pPr indent="45720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9144000" cy="714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 Коррекционные движения тела и пальцев. </a:t>
            </a:r>
          </a:p>
          <a:p>
            <a:pPr indent="182880" algn="just">
              <a:lnSpc>
                <a:spcPct val="8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 регулярном выполнении реципрокных движений образуется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миелинизируется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большое количество нервных путей, связывающих полушария головного мозга, что обеспечивает развитию психических функций. Медленное выполнение перекрестных движений способствует активизации вестибулярного аппарата и лобных долей мозга. У музыкантов, особенно у виолончелистов и пианистов, благодаря большой подвижности их пальцев развиваются тонкая двигательная координация и, следовательно, мозолистое тело. Известно, что занятия музыкой стимулируют развитие математических способностей.</a:t>
            </a:r>
          </a:p>
          <a:p>
            <a:pPr indent="182880" algn="just">
              <a:lnSpc>
                <a:spcPct val="8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Кроме того, выразительные движения являются неотъемлемым компонентом эмоциональной, чувственной сферы человека, так как нет такой эмоции, переживания, которые бы не выражались в телесном движении. В результате дети лучше чувствуют и осознают свое тело, свои чувства и переживания, могут более адекватно их выразить.</a:t>
            </a:r>
          </a:p>
          <a:p>
            <a:pPr indent="182880" algn="just">
              <a:lnSpc>
                <a:spcPct val="8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Понимание себя дает и понимание телесной экспрессии других, т.е. развитие выразительных движений ребенка как средства самовыражения и общения влияет также и на его общие коммуникативные навыки, создавая дополнительные условия для развития.</a:t>
            </a:r>
          </a:p>
          <a:p>
            <a:pPr indent="45720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9144000" cy="714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Функциональные упражнения целесообразнее проводить по трем основным направлениям: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развитие внимания, произвольности и самоконтроля;</a:t>
            </a:r>
          </a:p>
          <a:p>
            <a:pPr lvl="0"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элиминация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импульсивности;</a:t>
            </a:r>
          </a:p>
          <a:p>
            <a:pPr lvl="0"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элиминация гнева и агрессии.</a:t>
            </a: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Коррекцию следует проводить поэтапно, начиная с одной отдельной функции.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Гиперактивному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ребенку невозможно быть одновременно внимательным, неимпульсивным и спокойным. 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будут достигнуты устойчивые положительные результаты по развитию одной функции, можно переходить к развитию одновременно двух функций, а затем и трех. Например, развивая произвольное распределение внимания, необходимо снизить нагрузку на самоконтроль импульсивности и не ограничивать двигательную активность.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Снижая импульсивность, не стоит работать над концентрацией внимания и ограничивать подвижность.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Развивая усидчивость, можно допустить импульсивность и рассеянное внимание.</a:t>
            </a:r>
          </a:p>
          <a:p>
            <a:pPr indent="182880" algn="just">
              <a:lnSpc>
                <a:spcPct val="12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8858280" cy="7143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Функциональные упражнения.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Очень важны четкая повторяющаяся структура занятий, неизменное расположение предметов,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является дополнительным организующим моментом при формировании произвольности.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Еще одним условием развития произвольности является соблюдение детьми правил, ритуалов и временного регламента.</a:t>
            </a:r>
          </a:p>
          <a:p>
            <a:pPr indent="182880" algn="just">
              <a:lnSpc>
                <a:spcPct val="12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поочередное приписывание каждому участнику группы роли лидера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автоматически повышает степень его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доминантности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следовательно, уровень его произвольной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программирования и контроля над собой и происходящим вокруг.</a:t>
            </a:r>
          </a:p>
          <a:p>
            <a:pPr indent="182880" algn="just">
              <a:lnSpc>
                <a:spcPct val="12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214290"/>
            <a:ext cx="8286808" cy="7143800"/>
          </a:xfrm>
        </p:spPr>
        <p:txBody>
          <a:bodyPr>
            <a:normAutofit/>
          </a:bodyPr>
          <a:lstStyle/>
          <a:p>
            <a:pPr indent="18288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182880"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Визуализация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репрезентацией в уме несуществующего объекта, явления или события (зрительные, слуховые, знаковые, осязательные, обонятельные и другие образы). Визуализация происходит в обоих полушариях головного мозга, что эффективно развивает мозолистое тело и, следовательно, интегрирует работу мозга. Упражнения могут выполняться с закрытыми глазами.</a:t>
            </a: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Релаксация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проводиться как в начале занятия с целью настройки, так и в конце - с целью интеграции приобретенного в ходе занятия опыта.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Интеграция в теле (релаксация, самонаблюдение, воспоминание событий и ощущений) является частью единого процесса. За ней следуют интеграция в движении (невербальный компонент) и в обсуждении (вербальный компонент). Эти три составляющие создают необходимые условия для рефлексии ребенком ощущений и навыков, приобретенных в ходе занятия.</a:t>
            </a:r>
          </a:p>
          <a:p>
            <a:pPr indent="182880" algn="just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214290"/>
            <a:ext cx="8286808" cy="7143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Коммуникативные упражнения делятся на три этапа: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упражнения направлены на восстановление и дальнейшее углубление контакта с собственным телом, невербальное выражение состояний и отношений.</a:t>
            </a:r>
          </a:p>
          <a:p>
            <a:pPr lvl="0"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Парные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упражнения способствуют расширению "открытости" по отношению к партнеру - способности чувствовать, понимать и принимать его.</a:t>
            </a:r>
          </a:p>
          <a:p>
            <a:pPr lvl="0"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Групповые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через организацию совместной деятельности дают ребенку навыки взаимодействия в коллективе.</a:t>
            </a: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00240"/>
            <a:ext cx="8640960" cy="301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развивающих занятий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учащихся 1-4 классов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(авторы Т.А.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Аржакаева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Вачков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А.Х. Попова)</a:t>
            </a: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143800"/>
          </a:xfrm>
        </p:spPr>
        <p:txBody>
          <a:bodyPr>
            <a:normAutofit/>
          </a:bodyPr>
          <a:lstStyle/>
          <a:p>
            <a:pPr indent="18288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82880">
              <a:lnSpc>
                <a:spcPct val="80000"/>
              </a:lnSpc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Самопознание и развитие личности ребенка, в частности его самосознания и рефлексивных способностей в тех пределах, которые определяются возрастными возможностями  и требованиями психологической безопасности, предохраняющими ребенка от излишней «Боли самопознания».</a:t>
            </a:r>
          </a:p>
          <a:p>
            <a:pPr indent="182880">
              <a:lnSpc>
                <a:spcPct val="80000"/>
              </a:lnSpc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1.Помочь детям быстрее и по возможности безболезненно адаптироваться к школьным условиям.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Познакомить детей с базовым понятийным аппаратом психологии.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Учить методам и приемам познания себя.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Учить осмысленно относиться к ресурсам человеческой психики, эффективно использовать их во всех основных видах и формах сознания.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Помочь детям осознать ведущие каналы восприятия информации и ориентировать их на целенаправленное развитие всей системы восприятия окружающего мира.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Познакомить детей с типологиями индивидуально-психологических особенностей человека.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Познакомить детей с понятиями «Чувства» и «Эмоции».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Научить детей осознавать и называть собственные переживания.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Помочь осознать свои задатки и способности.</a:t>
            </a:r>
          </a:p>
          <a:p>
            <a:pPr lv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Ориентировать детей на развитие творческих способностей и воображения.</a:t>
            </a:r>
          </a:p>
          <a:p>
            <a:pPr indent="18288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143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2кл.</a:t>
            </a:r>
          </a:p>
          <a:p>
            <a:pPr indent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Самопознание и развитие личности ребенка, в частности его самосознания и рефлексивных способностей в тех пределах, которые определяются возрастными возможностями  и требованиями психологической безопасности, предохраняющими ребенка от излишней «Боли самопознания».Раскрытие творческого потенциала личности ребенка, что реализуется через развитие его познавательной активности. Формирование базового умения учиться через развитие комплекса необходимых качеств.</a:t>
            </a:r>
          </a:p>
          <a:p>
            <a:pPr indent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Развивать умения наблюдать и замечать, воспринимать и понимать смысл учебных задач.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Помочь осознанию способов выполнения действий.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Формировать навыки самоконтроля, самооценки и рефлексии.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Развивать волевых качества, произвольность внимания, памяти и мышления.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Развивать достаточно высокий уровень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Развивать творческое воображение.</a:t>
            </a:r>
          </a:p>
          <a:p>
            <a:pPr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Развивать мыслительные операции – анализ, синтез, сравнение, обобщение, абстрагирование, классификация.</a:t>
            </a:r>
          </a:p>
          <a:p>
            <a:pPr indent="0">
              <a:lnSpc>
                <a:spcPct val="80000"/>
              </a:lnSpc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80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80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ct val="80000"/>
              </a:lnSpc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7000924"/>
          </a:xfrm>
        </p:spPr>
        <p:txBody>
          <a:bodyPr>
            <a:normAutofit fontScale="85000" lnSpcReduction="20000"/>
          </a:bodyPr>
          <a:lstStyle/>
          <a:p>
            <a:pPr indent="18288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развития психологического здоровья,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применимые в том числе к младшим школьникам (О.В.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уровень (высший)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нему относятся дети с устойчивой адаптацией к среде, наличием ресурса сил для преодоления стрессовых ситуаций и творческим отношением к действительности. Такие дети не нуждаются в психологической помощи, но, к сожалению, на практике они встречаются редко, это скорее идеальный образ ребенка-творца.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Адаптивный уровень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нему относятся относительно «благополучные» дети, которых большинство: они в целом адаптированы к среде, но имеют отдельные признаки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(повышенную тревожность, например), что выявляется по результатам диагностических методик. Именно такие дети относятся к «группе риска» и нуждаются в психопрофилактических групповых занятиях.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Дезадаптивный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уровень,  или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ассимилятивно-аккомодативный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(низший)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сюда относятся дети с нарушением баланса процессов ассимиляции и аккомодации, использующие для разрешения своих внутренних конфликтов либо первый, либо второй механизм. Дети с преобладанием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ассимиляции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стремятся приспособиться к внешним обстоятельствам в ущерб собственным желаниям и потребностям.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почти никак не проявляется внешне, ее сложно зафиксировать, поскольку это «удобные» и тихие дети, робкие и прилежные. Но на самом деле у таких детей нередко присутствуют различные страхи. Дети с преобладанием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аккомодации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стремятся изменить окружающий мир и подчинить его своим нуждам. Они часто проявляют агрессивность, эпатаж в поведении, капризы. Ребенок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нуждается в психологической коррекционной помощи.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44" y="214290"/>
            <a:ext cx="8858312" cy="7143800"/>
          </a:xfrm>
        </p:spPr>
        <p:txBody>
          <a:bodyPr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Самопознание и развитие личности ребенка, в частности его самосознания и рефлексивных способностей в тех пределах, которые определяются возрастными возможностями  и требованиями психологической безопасности, предохраняющими ребенка от излишней «Боли самопознания». Создание такой ситуации обучения при которой дети учатся, общаясь, и одновременно учатся общаться.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Развивать навыки рефлексии, способности к самоанализу, умения отвечать за свои поступки.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Знакомить с элементарными понятиями психологии общения.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Развивать умения осознавать свои психологические особенности, проявляющиеся в общении с другими людьми.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Развивать умения понимать внутренний мир другого человека через внешние проявления в деятельности и общении.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Знакомить с правилами эффективного взаимодействия в общении и простейшими способами разрешения конфликтов.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Развивать навыки сотрудничества при решении разнообразных проблем в процессе обучения.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Развивать умения добиваться успеха без соперничества.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Развивать самоуважение и уважение к другим людям.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Формировать навыки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сопереживания.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Обучать элементарным умениям эмоциональной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общении.</a:t>
            </a:r>
          </a:p>
          <a:p>
            <a:pPr indent="0">
              <a:lnSpc>
                <a:spcPct val="80000"/>
              </a:lnSpc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80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80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ct val="80000"/>
              </a:lnSpc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29718" cy="7358090"/>
          </a:xfrm>
        </p:spPr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 algn="just">
              <a:lnSpc>
                <a:spcPct val="9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Самопознание и развитие личности ребенка, в частности его самосознания и рефлексивных способностей в тех пределах, которые определяются возрастными возможностями  и требованиями психологической безопасности, предохраняющими ребенка от излишней «Боли самопознания». Создание такой ситуации обучения при которой дети учатся, общаясь, и одновременно учатся общаться.</a:t>
            </a:r>
          </a:p>
          <a:p>
            <a:pPr indent="0" algn="just">
              <a:lnSpc>
                <a:spcPct val="9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навыки рефлексии, способности к самоанализу, умения отвечать за свои поступки.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элементарными понятиями психологии общения, увидеть их значение в обыденной жизни.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умения осознавать свои психологические особенности, проявляющиеся в общении с другими людьми.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Учить понимать внутренний мир другого человека через внешние проявления в деятельности и общении.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Знакомить с правилами эффективного взаимодействия в общении и простейшими способами разрешения конфликтов.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навыки сотрудничества при решении разнообразных проблем в процессе обучения.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умения добиваться успеха без соперничества.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самоуважение и уважение к другим людям.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навыки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сопереживания.</a:t>
            </a:r>
          </a:p>
          <a:p>
            <a:pPr lvl="0" indent="0"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Обучать элементарным умениям эмоциональной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общении.</a:t>
            </a:r>
          </a:p>
          <a:p>
            <a:pPr indent="0" algn="just">
              <a:lnSpc>
                <a:spcPct val="80000"/>
              </a:lnSpc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80000"/>
              </a:lnSpc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80000"/>
              </a:lnSpc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80000"/>
              </a:lnSpc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1428736"/>
            <a:ext cx="864096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занятий по развитию познавательных способностей для учащихся  1-4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«36 занятий для будущих отличников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(автор Л.В.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Мищенкова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857232"/>
            <a:ext cx="7786742" cy="550072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Цель программы: 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интеллектуально-творческого потенциала личности ребенка через систему коррекционно-развивающих занятий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1.Развитие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познавательных способностей младших школьников: внимания, памяти, воображения, речи, логического мышления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Развитие творческих способностей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младших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школьников.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Расширение кругозора учащихся.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Развитие эмоционально-волевой сферы детей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Развитие коммуникативных способностей.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стремления учащихся к личностному росту.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28736"/>
            <a:ext cx="8640960" cy="35844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первичной профилактики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ВИЧ/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рискованного поведения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детей старшего подросткового возраста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ЛадьЯ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(13-17 лет)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(Авторский коллектив: Н.А. Сирота, Т.В. Воробьева, А.В.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Ялтонская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Рыдалевская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С.М.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Яцышин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Микляева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Н.В. Кудрявцева)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7215238"/>
          </a:xfrm>
        </p:spPr>
        <p:txBody>
          <a:bodyPr>
            <a:normAutofit fontScale="77500" lnSpcReduction="20000"/>
          </a:bodyPr>
          <a:lstStyle/>
          <a:p>
            <a:pPr indent="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indent="45720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профилактика ВИЧ/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среди подростков посредством формирования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духовно-нравственных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ориентиров. 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представлений об этических христианских ценностях: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- создание условий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интериоризации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этих представлений;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ассимиляции предлагаемых ценностей нравственным самосознанием подростков;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стремления опираться на них при осуществлении жизненных выборов.</a:t>
            </a: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Информирование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подростков о ВИЧ-инфекции и сопряженных с ней проблемах, развитие представлений об основных источниках риска ВИЧ-инфицирования.</a:t>
            </a: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психологической компетентности, являющейся важным ресурсом духовно-нравственного роста: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у подростков навыков коммуникации, рефлексии, творческого самовыражения;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формирования навыков осознания себя как уникальной и полноправной личности, со своими взглядами, убеждениями, ценностями;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формирования навыков принятия другого человека как такой же уникальной личности; для развития способности устанавливать контакт и строить отношения на основе взаимопонимания, сотрудничества и поддержки;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формирования навыков принятии ответственности за свои действия, отношения и собственную жизнь, для развития самостоятельности;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формирования навыков самопомощи и взаимопомощи в ситуациях, потенциально опасных с точки зрения реализации стратегий рискованного поведения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72560" cy="6429420"/>
          </a:xfrm>
        </p:spPr>
        <p:txBody>
          <a:bodyPr>
            <a:noAutofit/>
          </a:bodyPr>
          <a:lstStyle/>
          <a:p>
            <a:pPr indent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Концептуальная модель программы основана на непреложном факте триединого устройства человека – иерархической взаимосвязи духа, души и тела.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способствует актуализации в детях доброго начала, формированию способности сопротивляться злу, развитию духовно-нравственного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потенциала.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основу программы положены принципы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неспецифической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профилактики, направленные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формирование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подростков духовно-нравственных ориентиров, которые, реализуясь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поведении участников программы,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способствуют сведению риска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заражения и, следовательно, распространения ВИЧ-инфекции к минимуму.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рассчитана на 22 занятия, продолжительностью по 1,5 часа каждое, плюс заключительное занятие. Рекомендуемая частота занятий – 1-2 раза в неделю.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урока - полтора часа. Каждое занятие программы включает в себя разные виды деятельности - обсуждение опыта подростка, размышления, ролевые игры, получение новой информации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Целевой аудиторией являются подростки 13-17 лет, составляющие группу из 10-30 человек.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428604"/>
            <a:ext cx="8286808" cy="6429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структурировано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вокруг категорий экзистенциально-нравственного плана, которые так или иначе связаны с проблематикой ВИЧ: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071678"/>
          <a:ext cx="9144000" cy="478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78632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счастье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я и моя жизнь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мир души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и дружба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«ты не один»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мужчина и женщина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любовь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семья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здоровье, 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ВИЧ/СПИД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толерантность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жизнь с болезнью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зависимость от ПАВ (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психоактивные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вещества)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кризис и выход из него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жизнь и смерть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добро и зло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ценности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и смысл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свобода</a:t>
                      </a:r>
                    </a:p>
                    <a:p>
                      <a:pPr lvl="0" algn="ctr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 indent="457200"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предназначена для преподавания в обычных школах, в школах-интернатах, ПТУ в рамках дополнительного образования. Она рассчитана как на социально адаптированных, так и на так называемых "трудных"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подростков.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подростков в работу вовлекаются родители и администрация учебного заведения - это обеспечивает большую эффективность воспитательного воздействия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ЛадьЯ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не имеет своей целью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катехизацию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не рассчитана только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воцерковленных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детей. Она составлена для обычной школьной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аудитории. Программу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легко адаптировать и для использования в среде, где христианство не является доминирующим, поскольку основные нравственные ориентиры в российских религиозных традициях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совпадают.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участвующие в выполнении программы, должны иметь педагогический опыт, разделять духовно-нравственные ценности, заложенные в программе, и пройти обучение работе с программой.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76" y="2428868"/>
            <a:ext cx="6400800" cy="19916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36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fontScale="92500" lnSpcReduction="10000"/>
          </a:bodyPr>
          <a:lstStyle/>
          <a:p>
            <a:pPr indent="18288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И ЗАДАЧИ ПРОГРАММЫ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профилактика и коррекция нарушений психологического здоровья детей в соответствии с его трехкомпонентной структурой, а также выполнение возрастных задач развития. </a:t>
            </a:r>
          </a:p>
          <a:p>
            <a:pPr indent="18288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формирование у учащихся умения принимать самого себя и других людей, при этом осознавая свои и чужие достоинства и недостатки;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развитие личностной рефлексии детей: умения осознавать свои и чужие эмоции, чувства, причины своих и чужих поступков;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формирование потребности в саморазвитии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самоизменении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ребенка;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развитие умения в трудной ситуации находить силы внутри самого себя и принимать ответственность за свою жизнь на самого себя;.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 расширение пассивного и активного психологического словаря детей.</a:t>
            </a:r>
          </a:p>
          <a:p>
            <a:pPr indent="18288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Помимо общих задач, характеризующих всю программу в целом, выделены также специфические задачи для каждого конкретного класса и возраста. Таким образом, в программе учтены не только универсальные возрастные особенности младших школьников, но и те возрастные задачи и проблемы, которые характерны для учеников каждого класса начальной школы. 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64371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Ролевые игры.</a:t>
            </a:r>
          </a:p>
          <a:p>
            <a:pPr indent="18288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Одним из условий формирования и сохранения психологического здоровья детей является их полноценное ролевое развитие. К основным нарушениям ролевого развития относятся: ролевая ригидность — неумение переходить из роли в роль, ролевая аморфность — неумение принимать какую-либо роль, отсутствие ролевой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неумение создавать новые образы или принятие на себя патологических ролей.</a:t>
            </a:r>
          </a:p>
          <a:p>
            <a:pPr indent="18288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Ролевые игры предполагают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примеривание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на себя разнообразных по статусу и содержанию ролей, а также проигрывание гротескных или не характерных для ребенка ролей. Ролевые игры представлены в нескольких видах: в виде «ролевой разминки», ролевых ситуаций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психодрамы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8288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«Ролевая разминка»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обычно используется для эмоционального разогрева детей, чаще всего в начале занятия. Разминка состоит в использовании разных образов: животных, персонажей сказок, социальных и семейных ролей и даже неодушевленных предметов. Дети должны изобразить полученный образ с помощью мимики и жестов, озвучивание обычно запрещается, чтобы усложнить задачу «актеров».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21510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algn="ctr"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ролевых ситуациях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учащиеся сталкиваются с ситуациями, похожими по своему содержанию на те, которые присутствуют в их жизни и деятельности, и должны изменить в них свои установки и отношение. С помощью этого метода у детей можно сформировать новые, более продуктивные навыки взаимодействия.</a:t>
            </a:r>
          </a:p>
          <a:p>
            <a:pPr indent="18288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психодрамы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основном используются в виде разыгрывания какого-либо сюжета: это может быть сюжет прочитанной с детьми сказки, сочиненной детьми истории и т.д. При этом роли могут назначаться как психологом, так и ребенком-протагонистом: это во многом зависит от подготовленности детей к такой форме работы, а также от содержания разыгрываемого сюжета. К примеру, если проигрывается какая-то конкретная ситуация из жизни ребенка, рассказанная им, или его фантазия, сон и т.д., то лучше, чтобы он сам назначил детей на роли. Если же сюжет относительно «безличен» (например, «Суд над Дружбой»), то здесь психолог может взять на себя организаторскую роль. В любом случае процесс проигрывания направляется и контролируется взрослым. Очень важно по окончании «спектакля» проводить процедуру снятия ролей! Важно отметить, что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психодрама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может проводить не только «вживую», но и на куклах (за ширмой), пальчиковых игрушках, игрушках из киндер-сюрприза.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Коммуникативные и «командные» игры.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Коммуникативные игры направлены на обучение детей навыкам эффективного взаимодействия, сотрудничества (например, «Слепой и поводырь»), а также на формирование умения видеть достоинства в партнере по общению и поддерживать его вербально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невербально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Обычно эти игры представлены «командными» формами работы, когда дети в процессе выполнения какого-либо задания делятся на мини-группы, тройки, пары. Кроме того, к коммуникативным играм можно отнести упражнения, направленные на осознание детьми сферы общения (что такое общение, что значит сотрудничать, дружить и т.д.).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4290"/>
            <a:ext cx="8640960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средства, используемые в программе: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Методы, развивающие воображение.</a:t>
            </a:r>
          </a:p>
          <a:p>
            <a:pPr indent="18288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методам, развивающим воображение, относятся визуализации, вербальные и невербальные игры.</a:t>
            </a:r>
          </a:p>
          <a:p>
            <a:pPr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Визуализации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«создаются» следующим образом: дети с закрытыми глазами под спокойную музыку представляют какую-нибудь картинку или образ (заданный психологом или свободный), после чего они по желанию могут поделиться увиденным с группой. Увиденную картинку можно и разыграть, как уже отмечалось выше.</a:t>
            </a:r>
          </a:p>
          <a:p>
            <a:pPr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Вербальные игры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выражаются в придумывании детьми окончания к какой-либо истории или абсурдной ситуации (например, что будет, если дети и взрослые поменяются в жизни местами), в коллективном сочинении сказок, индивидуальном или совместном придумывании ассоциаций к какому-нибудь слову, явлению.</a:t>
            </a:r>
          </a:p>
          <a:p>
            <a:pPr indent="182880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Невербальные игры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изображение без слов чего-либо, но так, чтобы получилось необычно, не похоже на других (пересекаются с ролевыми играми).</a:t>
            </a: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8288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8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495</TotalTime>
  <Words>6904</Words>
  <Application>Microsoft Office PowerPoint</Application>
  <PresentationFormat>Экран (4:3)</PresentationFormat>
  <Paragraphs>588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Пользователь</cp:lastModifiedBy>
  <cp:revision>117</cp:revision>
  <dcterms:created xsi:type="dcterms:W3CDTF">2013-01-24T08:02:34Z</dcterms:created>
  <dcterms:modified xsi:type="dcterms:W3CDTF">2016-12-21T07:24:29Z</dcterms:modified>
</cp:coreProperties>
</file>