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D081-302F-4AA9-9C67-65097B7BE476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5573B-B273-4786-847F-6EE5366D3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75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5573B-B273-4786-847F-6EE5366D3A1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30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5573B-B273-4786-847F-6EE5366D3A1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8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9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8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1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7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0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3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4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38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7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5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4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105FA-9DF2-4C8D-925F-A4F23580A922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F34CE-8770-4A7E-BF77-A4382C98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9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-119" t="7517" r="-1" b="5991"/>
          <a:stretch/>
        </p:blipFill>
        <p:spPr>
          <a:xfrm>
            <a:off x="-14514" y="0"/>
            <a:ext cx="1220651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199" y="350611"/>
            <a:ext cx="3893457" cy="24506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Помни, даже если ты безумно любишь свою работу жизнь гораздо шире!!! Отдавай работе столько, чтобы она не стала твоим наказанием!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6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515" y="1536172"/>
            <a:ext cx="46300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Упражнения, позволяющие справиться с волнением, беспокойством или страхом.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Распальцовка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Тряска лица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Жвачка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Жмурка-таращик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хорошо тонизирует мышцы лица и успокаивает нервную систему.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Рык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Змей шипучий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Зевака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Чих на все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Оскал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2113" y="1536172"/>
            <a:ext cx="55154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6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Расслабление</a:t>
            </a:r>
            <a:r>
              <a:rPr lang="ru-RU" b="1" spc="9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spc="6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через</a:t>
            </a:r>
            <a:r>
              <a:rPr lang="ru-RU" b="1" spc="8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spc="6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растяжение</a:t>
            </a:r>
            <a:r>
              <a:rPr lang="ru-RU" b="1" spc="7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spc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мышц.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Помимо основного метода снятия мышечного напряжения через напряжение,</a:t>
            </a:r>
            <a:r>
              <a:rPr lang="ru-RU" spc="-4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есть</a:t>
            </a:r>
            <a:r>
              <a:rPr lang="ru-RU" spc="-4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еще</a:t>
            </a:r>
            <a:r>
              <a:rPr lang="ru-RU" spc="-4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альтернативный</a:t>
            </a:r>
            <a:r>
              <a:rPr lang="ru-RU" spc="-4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способ.</a:t>
            </a:r>
            <a:r>
              <a:rPr lang="ru-RU" spc="-4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</a:t>
            </a:r>
            <a:r>
              <a:rPr lang="ru-RU" spc="-4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релаксация</a:t>
            </a:r>
            <a:r>
              <a:rPr lang="ru-RU" spc="-4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через</a:t>
            </a:r>
            <a:r>
              <a:rPr lang="ru-RU" spc="-4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растяжение мышц. Этот комплекс упражнений не требует от нас вовлеченности в течение всего</a:t>
            </a:r>
            <a:r>
              <a:rPr lang="ru-RU" spc="-6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дня,</a:t>
            </a:r>
            <a:r>
              <a:rPr lang="ru-RU" spc="-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занимая</a:t>
            </a:r>
            <a:r>
              <a:rPr lang="ru-RU" spc="-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всего</a:t>
            </a:r>
            <a:r>
              <a:rPr lang="ru-RU" spc="-5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40-50</a:t>
            </a:r>
            <a:r>
              <a:rPr lang="ru-RU" spc="-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минут</a:t>
            </a:r>
            <a:r>
              <a:rPr lang="ru-RU" spc="-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</a:t>
            </a:r>
            <a:r>
              <a:rPr lang="ru-RU" spc="-5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день.</a:t>
            </a:r>
            <a:r>
              <a:rPr lang="ru-RU" spc="-5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Испытывать мышечное напряжение – это нормально. Хроническое напряжение в мышцах есть у каждого человека, и оно существенно снижает качество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жизни,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усиливает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тревогу,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раздражительность,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негативно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влияет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сон, приводит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постепенному</a:t>
            </a:r>
            <a:r>
              <a:rPr lang="ru-RU" spc="-9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истощению</a:t>
            </a:r>
            <a:r>
              <a:rPr lang="ru-RU" spc="-85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сил. Остеохондроз, различные невралгии, судороги, и даже ранние морщины – все из-за мышечного напряжения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9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12372" y="132896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почувствовав признаки надвигающегося профессионального выгорания ты не остановишься, то в воронку разрушения попадет все из чего соткана твоя жизнь!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6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4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выгораю?</a:t>
            </a: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признаки выгорания: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и все вокруг начинают раздражать.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Ощущение, что всем от тебя что-то нужно и ты перестаешь себе принадлежать.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   Переход в автоматический, «безучастный» режим существования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5463" t="8127" r="28020" b="-441"/>
          <a:stretch/>
        </p:blipFill>
        <p:spPr>
          <a:xfrm>
            <a:off x="484344" y="459898"/>
            <a:ext cx="2773680" cy="31918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7790" r="6723"/>
          <a:stretch/>
        </p:blipFill>
        <p:spPr>
          <a:xfrm>
            <a:off x="8382947" y="459898"/>
            <a:ext cx="3389953" cy="291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4755" y="558550"/>
            <a:ext cx="2887981" cy="288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!!!!!!!!!!!!!!!!!!!!!!!!!!!!!!!!!!!!!!!!!!!!!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083" y="1385320"/>
            <a:ext cx="4890974" cy="489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5671"/>
          <a:stretch/>
        </p:blipFill>
        <p:spPr>
          <a:xfrm>
            <a:off x="0" y="0"/>
            <a:ext cx="12192000" cy="68797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629" y="278040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введен в заблуждение: 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говоришь «у меня всё нормально», </a:t>
            </a:r>
            <a:b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внутри только одна мысль: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Когда-нибудь! Хоть кто-то! Подумает обо мне?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5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319313"/>
            <a:ext cx="12192000" cy="6924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Тензометр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для определения напряжения и деформации человека приборов не изобретено!</a:t>
            </a:r>
          </a:p>
          <a:p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</a:t>
            </a:r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есть более тонко чувствующий прибор - наше собственное </a:t>
            </a:r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чувствование </a:t>
            </a:r>
            <a:r>
              <a:rPr lang="ru-RU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себя!</a:t>
            </a:r>
            <a:endParaRPr lang="ru-RU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9627" y="19413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Тензометры — измеряют деформации материалов. Например, механические тензометры фиксируют изменение сопротивления при деформации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26" y="1963922"/>
            <a:ext cx="3607777" cy="200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3828"/>
            <a:ext cx="12193057" cy="69256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6675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Сигнальная система собственной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безопасности:</a:t>
            </a:r>
            <a:b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чувствую!», «Я думаю и определяю!», «Я действую!»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83" y="2335260"/>
            <a:ext cx="3082052" cy="30820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092" y="1976081"/>
            <a:ext cx="2782207" cy="30820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960" y="2335260"/>
            <a:ext cx="3908960" cy="30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6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6227" y="1027114"/>
            <a:ext cx="92601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для самодиагностики и самопомощи «16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ассоциаций»</a:t>
            </a:r>
          </a:p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метода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постепенное сужение ассоциаций для выявления глубинной сути проблемы или запроса. </a:t>
            </a:r>
          </a:p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инструкция: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запрос.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Это может быть любая тема: отношения, работа, здоровье, финансы,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прокрастинация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 т. д.. Запишите выбранное слово или короткую фразу вверху листа — это будет ключевой запрос для анализа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16 ассоциаций.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первый столбец таблицы запишите 16 слов, которые первыми приходят в голову в связи с выбранным понятием. Используйте только существительные (в некоторых вариантах допускаются глаголы и прилагательные). Не фильтруйте и не анализируйте ассоциации — пишите первое, что приходит в голову, даже если это кажется странным или нелогичным. Избегайте повторений. 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Объедините слова попарно.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Например, 1 и 2, 3 и 4 и т. д. Для каждой пары найдите общую ассоциацию — слово, которое объединяет эти два понятия лично для вас. Запишите 8 получившихся слов во второй столбец. 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Продолжайте объединять слова в пары.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третьем столбце должно получиться 4 слова, в четвёртом — 2, в пятом — одно ключевое слово. </a:t>
            </a:r>
          </a:p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упражнение желательно выполнять в спокойной обстановке, где вас никто не побеспокоит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</a:t>
            </a:r>
            <a:endParaRPr lang="ru-RU" b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3892063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2285" y="1582339"/>
            <a:ext cx="85489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Мышечная релаксация через напряжение мышц (по Джекобсону)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Данное упражнение было разработано для самостоятельного избавления от избыточного мышечного напряжения. Когда мы создаем в мышце сильное, но кратковременное напряжение, на смену ему приходит полное расслабление. При этом высвобождаются все мышечные зажимы и блоки, которые образовались в данной области тела. Обязательно при выполнении данного упражнения следует формировать «мышечную память» на состояние расслабленности. Это поможет вам легко распознавать мышечное напряжение и не допускать его в будущем.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Инструкция.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положении сидя создавайте максимальное напряжение поочередно в каждой анатомической области. Сосчитав до семи, вам следует расслабиться. Отдыхая, концентрируйтесь на ощущениях в теле, чтобы хорошенько запоминать ощущение расслабленности. Вам необходимо проделать данный алгоритм со всеми областями тела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724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417</Words>
  <Application>Microsoft Office PowerPoint</Application>
  <PresentationFormat>Широкоэкранный</PresentationFormat>
  <Paragraphs>42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YS Text</vt:lpstr>
      <vt:lpstr>Тема Office</vt:lpstr>
      <vt:lpstr>Помни, даже если ты безумно любишь свою работу жизнь гораздо шире!!! Отдавай работе столько, чтобы она не стала твоим наказанием!</vt:lpstr>
      <vt:lpstr>Если почувствовав признаки надвигающегося профессионального выгорания ты не остановишься, то в воронку разрушения попадет все из чего соткана твоя жизнь!</vt:lpstr>
      <vt:lpstr>Я выгораю?</vt:lpstr>
      <vt:lpstr>!!!!!!!!!!!!!!!!!!!!!!!!!!!!!!!!!!!!!!!!!!!!!</vt:lpstr>
      <vt:lpstr>Мир введен в заблуждение:  ты говоришь «у меня всё нормально»,  а внутри только одна мысль: Когда-нибудь! Хоть кто-то! Подумает обо мне?</vt:lpstr>
      <vt:lpstr>      Тензометр</vt:lpstr>
      <vt:lpstr>Сигнальная система собственной безопасности: «Я чувствую!», «Я думаю и определяю!», «Я действую!»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2026-04-15T04:05:26Z</dcterms:created>
  <dcterms:modified xsi:type="dcterms:W3CDTF">2026-04-20T00:41:58Z</dcterms:modified>
</cp:coreProperties>
</file>