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404664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kern="5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</a:rPr>
              <a:t>Муниципальное бюджетное общеобразовательное учреждение</a:t>
            </a:r>
          </a:p>
          <a:p>
            <a:pPr lvl="0" algn="ctr"/>
            <a:r>
              <a:rPr lang="ru-RU" sz="2400" kern="50" dirty="0">
                <a:solidFill>
                  <a:prstClr val="black"/>
                </a:solidFill>
                <a:latin typeface="Times New Roman" panose="02020603050405020304" pitchFamily="18" charset="0"/>
                <a:ea typeface="Andale Sans UI"/>
              </a:rPr>
              <a:t>«Средняя общеобразовательная школа №31»</a:t>
            </a:r>
            <a:endParaRPr lang="ru-RU" sz="2400" kern="50" dirty="0">
              <a:solidFill>
                <a:prstClr val="black"/>
              </a:solidFill>
              <a:latin typeface="Times New Roman" panose="02020603050405020304" pitchFamily="18" charset="0"/>
              <a:ea typeface="Andale Sans U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916832"/>
            <a:ext cx="6696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Психологическое сопровождение семьи в условиях образовательной организации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532530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Автор-составитель: педагог-психолог Пинаева Индиана Васильевна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31840" y="5925472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>
                <a:solidFill>
                  <a:prstClr val="black"/>
                </a:solidFill>
              </a:rPr>
              <a:t>г. Барнаул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443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Май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394" y="832593"/>
            <a:ext cx="85129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(подведение итогов, перспективное планирование)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семьи имеющей потребность в прохождении ТПМПК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Консультации родителей по психологической готовности детей к школьному обучению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Консультации по запросу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6408" y="3823627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Август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семьи имеющей потребность в прохождении ТПМПК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Консультации родителей по психологической готовности детей к школьному обучению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4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32655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1102097"/>
            <a:ext cx="82249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Консультации родителей первоклассников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Круглый стол с родителями имеющих детей с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ОВЗ и детей-инвалидов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7016" y="2918686"/>
            <a:ext cx="80374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Определяем запрос родителей, какие темы интересны, какие формы работы предпочтительны.</a:t>
            </a:r>
          </a:p>
          <a:p>
            <a:pPr algn="ctr"/>
            <a:r>
              <a:rPr lang="ru-RU" sz="2800" dirty="0" smtClean="0"/>
              <a:t>Проводим профилактические лекции (права и обязанности ребенка, семьи и школы, роль мотивации и положительного восприятия школы, значимость выполнение требований соответствующих возрасту)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85439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Октябрь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1102097"/>
            <a:ext cx="82249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(1раз 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Консультации родителей по адаптации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Обучающий и профилактический семинар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родителей детей группа риска (ВШК, СОП,  не усвоение школьной программы)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9013" y="4311427"/>
            <a:ext cx="80374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Проводим первый обучающий семинар по запросу родителей.  Групповое занятия по профилактике школьной неуспешности. 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3934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Ноябрь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836" y="832594"/>
            <a:ext cx="82249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(1раз 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Консультации родителей по  результатам диагностики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Обучающие и профилактические семинары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Совместная разработка планов коррекционно-развивающей направленности)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3285" y="3470134"/>
            <a:ext cx="80374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Проводим обучающий семинар по решению поведенческих проблем:  агрессии, гиперактивность,  тревожность , социальная изолированность.</a:t>
            </a:r>
          </a:p>
          <a:p>
            <a:pPr algn="ctr"/>
            <a:r>
              <a:rPr lang="ru-RU" sz="2800" dirty="0" smtClean="0"/>
              <a:t>Профилактический семинар по профилактике ошибок воспитания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2898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Декабрь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832594"/>
            <a:ext cx="85129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(1раз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Диагностика ошибок воспитания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Групповые консультации родителей по психологической поддержке детей в период подготовки  и сдачи  экзаменов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Круглый стол с родителями имеющих детей с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ОВЗ и детей инвалидов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(динамика развития)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Круглый стол с родителями детей группы риска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(динамика развития, обмен положительным опытом, вопросы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консультаций  узких 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1093859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Январь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832594"/>
            <a:ext cx="85129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(1раз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Диагностика ошибок воспитания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родителей по психологической поддержке детей в период подготовки  и сдачи  экзаменов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Групповые занятия совместно с детьми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3978845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Играем вместе с семьей. Игры на развитие коммуникативных качеств, когнитивных процессов, игры для снятия психоэмоционального напряжения, игры –головоломки, подвижные игры)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7220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Февраль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832594"/>
            <a:ext cx="85129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(1раз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родителей по психологической поддержке детей в период подготовки  и сдачи  экзаменов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Групповые консультации родителей по результатам тестирования по психологической готовности  детей  к сдаче экзамена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7574" y="4625553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Профилактические -воспитательные  групповые занятие по формированию навыков жизнестойкости, ценности семьи и самоценности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9502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Март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832594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(1раз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Групповые консультации родителей по психологической готовности четвероклассников к переходу  на среднюю ступень обучения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Групповые и индивидуальные консультации родителей (по  готовности детей к профессиональному самоопределению )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6185" y="4437112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</a:rPr>
              <a:t>Профилактические </a:t>
            </a:r>
            <a:r>
              <a:rPr lang="ru-RU" sz="2800" dirty="0">
                <a:solidFill>
                  <a:prstClr val="black"/>
                </a:solidFill>
              </a:rPr>
              <a:t>-воспитательные  групповые занятие по формированию навыков жизнестойкости, ценности семьи и </a:t>
            </a:r>
            <a:r>
              <a:rPr lang="ru-RU" sz="2800" dirty="0" smtClean="0">
                <a:solidFill>
                  <a:prstClr val="black"/>
                </a:solidFill>
              </a:rPr>
              <a:t>самоценности, построению жизненной перспективы</a:t>
            </a:r>
          </a:p>
          <a:p>
            <a:pPr lvl="0" algn="ctr"/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79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нди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9" y="12616"/>
            <a:ext cx="4032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Апрель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532" y="832594"/>
            <a:ext cx="851294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 молодого родителя 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(1раз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месяц и по запросу)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родителей ВШК, СОП, группы риска по проблемам обучения и воспитания детей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Круглый стол с родителями имеющих детей с ОВЗ и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детей-инвалидов (динамика развитие, перспективное планирование)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Психологическое сопровождение семьи имеющей потребность в прохождении ТПМПК</a:t>
            </a:r>
          </a:p>
          <a:p>
            <a:pPr marL="457200" lvl="0" indent="-457200">
              <a:buFont typeface="Arial" pitchFamily="34" charset="0"/>
              <a:buChar char="•"/>
            </a:pP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Планы развития  на следующий год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20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563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инди</dc:creator>
  <cp:lastModifiedBy>инди</cp:lastModifiedBy>
  <cp:revision>16</cp:revision>
  <dcterms:created xsi:type="dcterms:W3CDTF">2017-09-27T15:00:33Z</dcterms:created>
  <dcterms:modified xsi:type="dcterms:W3CDTF">2017-09-27T16:59:03Z</dcterms:modified>
</cp:coreProperties>
</file>